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7" r:id="rId6"/>
    <p:sldId id="269" r:id="rId7"/>
    <p:sldId id="270" r:id="rId8"/>
    <p:sldId id="268" r:id="rId9"/>
    <p:sldId id="266" r:id="rId10"/>
    <p:sldId id="259" r:id="rId11"/>
    <p:sldId id="264" r:id="rId12"/>
    <p:sldId id="265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6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5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4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2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1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2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6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1412-1BA0-E045-92AF-3DCDAA1CC11A}" type="datetimeFigureOut">
              <a:rPr lang="en-US" smtClean="0"/>
              <a:t>10/11/13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8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31412-1BA0-E045-92AF-3DCDAA1CC11A}" type="datetimeFigureOut">
              <a:rPr lang="en-US" smtClean="0"/>
              <a:t>10/7/13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FF44C-9B2F-C149-85C0-7E00139A2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0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6887" y="2912111"/>
            <a:ext cx="6983515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SECOND TIME AROUND</a:t>
            </a:r>
            <a:endParaRPr lang="en-US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6444" y="3835441"/>
            <a:ext cx="670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GROWING YOUR MEDIA EMPIRE WITH MULTIPLE BLOG 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473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580" y="261410"/>
            <a:ext cx="8403312" cy="144655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CREATE A SUCCESSFUL 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SECOND BLOG PLAN IN TWO STEPS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445" y="2184454"/>
            <a:ext cx="76315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 – RESEARCH</a:t>
            </a:r>
          </a:p>
          <a:p>
            <a:endParaRPr lang="en-US" sz="3600" dirty="0" smtClean="0"/>
          </a:p>
          <a:p>
            <a:r>
              <a:rPr lang="en-US" dirty="0" smtClean="0"/>
              <a:t>IDENTIFY / DEFINE YOUR COMPETITION:  </a:t>
            </a:r>
            <a:r>
              <a:rPr lang="en-US" dirty="0" smtClean="0"/>
              <a:t>ARE THERE WEBSITES IN THE BLOGOSPHERE DOING WHAT YOU WANT TO DO?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STUDY SUCCESSFUL MULTIMEDIA COMPANIES AND EMULATE COMMON TRAITS/SUCCESSES ON YOUR SCALE.</a:t>
            </a:r>
          </a:p>
          <a:p>
            <a:endParaRPr lang="en-US" dirty="0"/>
          </a:p>
          <a:p>
            <a:endParaRPr lang="en-US" b="1" i="1" dirty="0" smtClean="0"/>
          </a:p>
          <a:p>
            <a:endParaRPr lang="en-US" b="1" i="1" dirty="0" smtClean="0"/>
          </a:p>
          <a:p>
            <a:r>
              <a:rPr lang="en-US" b="1" i="1" dirty="0" smtClean="0"/>
              <a:t>#TIP:  WANT TO  GAUGE A SUCCESSFUL BRAND NAME / NEW WEBSITE?  USE HASHTAGS!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1172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580" y="261410"/>
            <a:ext cx="8403312" cy="144655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CREATE A SUCCESSFUL 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SECOND BLOG PLAN IN TWO STEPS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445" y="2184454"/>
            <a:ext cx="76315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2 – DETERMINE BRAND STRENGTH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YOUR BRAND MARKET CONTENT TO A UNIQUE AUDIENCE?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IS THERE A VOID THAT COULD BE FILLED BY YOUR BRAND?</a:t>
            </a:r>
          </a:p>
          <a:p>
            <a:endParaRPr lang="en-US" dirty="0" smtClean="0"/>
          </a:p>
          <a:p>
            <a:endParaRPr lang="en-US" dirty="0"/>
          </a:p>
          <a:p>
            <a:endParaRPr lang="en-US" b="1" i="1" dirty="0" smtClean="0"/>
          </a:p>
          <a:p>
            <a:endParaRPr lang="en-US" b="1" i="1" dirty="0" smtClean="0"/>
          </a:p>
          <a:p>
            <a:endParaRPr lang="en-US" b="1" i="1" dirty="0" smtClean="0"/>
          </a:p>
          <a:p>
            <a:r>
              <a:rPr lang="en-US" b="1" i="1" dirty="0" smtClean="0"/>
              <a:t>#TIP:  ONE OF THE BEST WAYS TO DETERMINE THE STRENGTH OF A BRAND IS TO LOOK AT VARYING WAYS OF BRAND MONETIZATION.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05140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9445" y="261410"/>
            <a:ext cx="7631591" cy="144655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 WAYS 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 MONETIZE MULTIPLE BLOGS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445" y="2494896"/>
            <a:ext cx="84245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SPONSORED POSTS								ADVERTISING NETWORKS</a:t>
            </a:r>
          </a:p>
          <a:p>
            <a:endParaRPr lang="en-US" dirty="0" smtClean="0"/>
          </a:p>
          <a:p>
            <a:r>
              <a:rPr lang="en-US" dirty="0" smtClean="0"/>
              <a:t>AFFLILATE LINKS								EMAIL MARKETING</a:t>
            </a:r>
          </a:p>
          <a:p>
            <a:endParaRPr lang="en-US" dirty="0" smtClean="0"/>
          </a:p>
          <a:p>
            <a:r>
              <a:rPr lang="en-US" dirty="0" smtClean="0"/>
              <a:t>SOCIAL MEDIA MARKETING (#SPON)				TALENT</a:t>
            </a:r>
          </a:p>
          <a:p>
            <a:endParaRPr lang="en-US" dirty="0" smtClean="0"/>
          </a:p>
          <a:p>
            <a:r>
              <a:rPr lang="en-US" dirty="0" smtClean="0"/>
              <a:t>BRAND AMBASSADOR							INFLUENCER RECRUITMENT</a:t>
            </a:r>
          </a:p>
          <a:p>
            <a:endParaRPr lang="en-US" dirty="0" smtClean="0"/>
          </a:p>
          <a:p>
            <a:r>
              <a:rPr lang="en-US" dirty="0" smtClean="0"/>
              <a:t>SOCIAL MEDIA / COMMUNITY MANAGER			</a:t>
            </a:r>
            <a:r>
              <a:rPr lang="en-US" dirty="0" smtClean="0"/>
              <a:t>EVENT HOST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990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4749" y="261410"/>
            <a:ext cx="6520986" cy="144655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WHEN SHOULD YOU BUILD 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SECOND BLOG?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445" y="2184454"/>
            <a:ext cx="76315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NOW – NOW – NOW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YOU HAVE A PHENOMENAL BRAND IDEA, WHY WAIT?  ESTABLISH YOURSELF AS A LEADER IN THE BLOGOSPHERE AND CLAIM YOUR PLACE BEFORE SOMEONE ELSE TAKES IT.</a:t>
            </a:r>
          </a:p>
        </p:txBody>
      </p:sp>
    </p:spTree>
    <p:extLst>
      <p:ext uri="{BB962C8B-B14F-4D97-AF65-F5344CB8AC3E}">
        <p14:creationId xmlns:p14="http://schemas.microsoft.com/office/powerpoint/2010/main" val="31172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0431" y="2912111"/>
            <a:ext cx="5356417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DEFINE BLOGGER.</a:t>
            </a:r>
            <a:endParaRPr lang="en-US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6534" y="1587660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BUSINESS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96186" y="4388993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BRAND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22289" y="5540613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TALENT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80874" y="1956992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CONSULTANT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44143" y="5909945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VOICE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9953" y="824224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MEDIA PLATFORM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89953" y="4758325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INFORMATION SOURCE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91159" y="4019661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INFLUENCER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96186" y="470469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MARKETER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0779" y="2326324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THOUGHT LEADER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233751" y="976090"/>
            <a:ext cx="270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ENTREPRENEUR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WHY BUILD A SECOND BLOG?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4222" y="1693333"/>
            <a:ext cx="71966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94% </a:t>
            </a:r>
            <a:r>
              <a:rPr lang="en-US" dirty="0" smtClean="0"/>
              <a:t>OF SURVEYED MILLIONARES BY INC. MAGAZINE ATTRIBUTE EARNING THEIR FIRST MILLION VIA </a:t>
            </a:r>
            <a:r>
              <a:rPr lang="en-US" u="sng" dirty="0" smtClean="0"/>
              <a:t>MULTIPLE STREAMS OF INCOME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3600" dirty="0" smtClean="0"/>
          </a:p>
          <a:p>
            <a:endParaRPr lang="en-US" sz="3600" dirty="0"/>
          </a:p>
          <a:p>
            <a:r>
              <a:rPr lang="en-US" sz="4000" dirty="0" smtClean="0"/>
              <a:t>100% </a:t>
            </a:r>
            <a:r>
              <a:rPr lang="en-US" dirty="0" smtClean="0"/>
              <a:t>OF ALL MAJOR MEDIA COMPANIES PROCURE AND CULTIVATE </a:t>
            </a:r>
            <a:r>
              <a:rPr lang="en-US" u="sng" dirty="0" smtClean="0"/>
              <a:t>MULTIPLE PLATFORMS FOR REVENUE OPTIMIZATION</a:t>
            </a:r>
            <a:r>
              <a:rPr lang="en-US" dirty="0" smtClean="0"/>
              <a:t>.  </a:t>
            </a:r>
            <a:r>
              <a:rPr lang="en-US" b="1" dirty="0" smtClean="0"/>
              <a:t>WHY NOT YOU?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72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CLEAR CHANNEL COMMUNICATIONS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9444" y="1182555"/>
            <a:ext cx="670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RADIO | DIGITAL | OUTDOOR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2821" y="2403461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VIACOM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96623" y="3225829"/>
            <a:ext cx="670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TELEVISION | DIGITAL | OUTDOOR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5642" y="4573734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CBS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93802" y="5396102"/>
            <a:ext cx="6702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TELEVISION | RADIO | DIGITAL | OUTDOOR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11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NECOLE BITCHIE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22110" y="1059073"/>
            <a:ext cx="3810000" cy="56154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727218" y="1042139"/>
            <a:ext cx="3810000" cy="56154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77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MATTIEOLOGIE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87773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386657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96836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04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DIVAS AND DORKS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87773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386657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96836" y="1470379"/>
            <a:ext cx="2190048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69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PEREZ HILTON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3439" y="1470379"/>
            <a:ext cx="1301054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046101" y="1470379"/>
            <a:ext cx="1301054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992502" y="1470379"/>
            <a:ext cx="1301054" cy="4978399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FFFFFF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6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1410"/>
            <a:ext cx="9144000" cy="144655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CHARACTERISTICS OF SUCCESSFUL</a:t>
            </a:r>
          </a:p>
          <a:p>
            <a:pPr algn="ctr"/>
            <a:r>
              <a:rPr lang="en-US" sz="44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(MULTIPLE) BLOG BRANDS</a:t>
            </a:r>
            <a:endParaRPr lang="en-US" sz="4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96623" y="2463835"/>
            <a:ext cx="67027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UNWAVERING PASSION.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OPEN – MINDEDNESS.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THE DESIRE TO BE AN EXPERT.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 FORWARD THINKING APPROACH.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 CONSTANT FLOW OF IDEAS.</a:t>
            </a:r>
          </a:p>
        </p:txBody>
      </p:sp>
    </p:spTree>
    <p:extLst>
      <p:ext uri="{BB962C8B-B14F-4D97-AF65-F5344CB8AC3E}">
        <p14:creationId xmlns:p14="http://schemas.microsoft.com/office/powerpoint/2010/main" val="409611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5325</TotalTime>
  <Words>312</Words>
  <Application>Microsoft Macintosh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X10 Marketing Solutions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Christen Rochon</dc:creator>
  <cp:lastModifiedBy>Christen Rochon</cp:lastModifiedBy>
  <cp:revision>7</cp:revision>
  <dcterms:created xsi:type="dcterms:W3CDTF">2013-10-08T00:09:21Z</dcterms:created>
  <dcterms:modified xsi:type="dcterms:W3CDTF">2013-10-11T16:54:39Z</dcterms:modified>
</cp:coreProperties>
</file>